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62" r:id="rId3"/>
    <p:sldId id="257" r:id="rId4"/>
    <p:sldId id="263" r:id="rId5"/>
    <p:sldId id="258" r:id="rId6"/>
    <p:sldId id="264" r:id="rId7"/>
    <p:sldId id="259" r:id="rId8"/>
    <p:sldId id="265" r:id="rId9"/>
    <p:sldId id="260" r:id="rId10"/>
    <p:sldId id="266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4F909CA-6B15-4426-9C88-934D55A0F45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A1445E8D-975D-4527-BE83-027FBCCDCD9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588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09CA-6B15-4426-9C88-934D55A0F45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5E8D-975D-4527-BE83-027FBCCDC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77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E4F909CA-6B15-4426-9C88-934D55A0F45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A1445E8D-975D-4527-BE83-027FBCCDC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2875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09CA-6B15-4426-9C88-934D55A0F45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5E8D-975D-4527-BE83-027FBCCDC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3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E4F909CA-6B15-4426-9C88-934D55A0F45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1445E8D-975D-4527-BE83-027FBCCDC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50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09CA-6B15-4426-9C88-934D55A0F45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5E8D-975D-4527-BE83-027FBCCDC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123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09CA-6B15-4426-9C88-934D55A0F45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5E8D-975D-4527-BE83-027FBCCDC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354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09CA-6B15-4426-9C88-934D55A0F45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5E8D-975D-4527-BE83-027FBCCDC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16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09CA-6B15-4426-9C88-934D55A0F45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5E8D-975D-4527-BE83-027FBCCDC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433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09CA-6B15-4426-9C88-934D55A0F45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5E8D-975D-4527-BE83-027FBCCDC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08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09CA-6B15-4426-9C88-934D55A0F45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5E8D-975D-4527-BE83-027FBCCDC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36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E4F909CA-6B15-4426-9C88-934D55A0F45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A1445E8D-975D-4527-BE83-027FBCCDC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78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18875-D0A1-4339-AEDD-EFBEB366A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РЕБУС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9BE948-7606-4B12-B329-B11171C38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5464" y="5604600"/>
            <a:ext cx="7034362" cy="706355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Сламова Гаухар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996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айкын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5" y="1321752"/>
            <a:ext cx="5510557" cy="310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938010" y="3246120"/>
            <a:ext cx="3394708" cy="25780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8000" dirty="0">
                <a:latin typeface="+mj-lt"/>
              </a:rPr>
              <a:t>дама</a:t>
            </a:r>
          </a:p>
        </p:txBody>
      </p:sp>
    </p:spTree>
    <p:extLst>
      <p:ext uri="{BB962C8B-B14F-4D97-AF65-F5344CB8AC3E}">
        <p14:creationId xmlns:p14="http://schemas.microsoft.com/office/powerpoint/2010/main" val="4257750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1EEB8-D0BD-4F2E-9033-476C7685C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9100"/>
            <a:ext cx="10515600" cy="5757863"/>
          </a:xfrm>
        </p:spPr>
        <p:txBody>
          <a:bodyPr>
            <a:normAutofit/>
          </a:bodyPr>
          <a:lstStyle/>
          <a:p>
            <a:r>
              <a:rPr lang="kk-K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АЙҚЫНДАМА</a:t>
            </a:r>
          </a:p>
          <a:p>
            <a:r>
              <a:rPr lang="kk-K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ДИАГНОСТИКА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  <a:endParaRPr lang="kk-KZ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417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235" y="602686"/>
            <a:ext cx="1210517" cy="12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615" y="524997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611" y="486603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722" y="486603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852" y="486603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смородина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22" y="-1016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974" y="602686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374" y="602686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861" y="602686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507" y="602686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74" y="602686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785" y="602686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" y="490722"/>
            <a:ext cx="2040989" cy="154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орех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20" y="48514"/>
            <a:ext cx="2431486" cy="243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618" y="608078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31" y="602686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035" y="608078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104" y="608078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мяч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184" y="342300"/>
            <a:ext cx="1783062" cy="17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030" y="602686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813" y="602686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кукуруза pn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" y="2703046"/>
            <a:ext cx="2515343" cy="163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335" y="3048130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486" y="3048130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637" y="3048130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788" y="3048130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19346" y="3056428"/>
            <a:ext cx="648564" cy="43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500" y="3029686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433" y="3031275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220" y="3032864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лес 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031" y="2589763"/>
            <a:ext cx="3136256" cy="159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вешалка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005" y="2328160"/>
            <a:ext cx="2359621" cy="200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04054" y="2373575"/>
            <a:ext cx="648564" cy="43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34437" y="2373575"/>
            <a:ext cx="648564" cy="43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82" y="4395558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524" y="2524308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13" y="2518515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8372" y="2524308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Image result for запятая png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0096" y="7226936"/>
            <a:ext cx="331619" cy="22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4" descr="Image result for вешалка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36" y="4492260"/>
            <a:ext cx="2404812" cy="204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7632" y="4431206"/>
            <a:ext cx="648564" cy="43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7645" y="4422710"/>
            <a:ext cx="648564" cy="43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зебра 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046" y="2563068"/>
            <a:ext cx="2379709" cy="19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055" y="2369426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054" y="2524308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224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D28EA-7493-4140-A0B7-4B8F6A47B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1475"/>
            <a:ext cx="10515600" cy="580548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ТАБАҚЖАДЖҮРГІЗГІ</a:t>
            </a:r>
          </a:p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ДИСКОВОД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storage OR Drive storage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172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467" y="253467"/>
            <a:ext cx="2268167" cy="247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225" y="370754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171" y="370754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333" y="370754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279" y="370754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слон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952" y="649666"/>
            <a:ext cx="2939614" cy="207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587" y="368657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979" y="368657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пчела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282" y="492011"/>
            <a:ext cx="3733300" cy="223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козленок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253" y="2843056"/>
            <a:ext cx="3535801" cy="250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244" y="3308557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497" y="3308557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космос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806" y="3348412"/>
            <a:ext cx="3093286" cy="199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484" y="3128075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256" y="3128075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174" y="3128075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66" y="3128075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посуда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282" y="2960635"/>
            <a:ext cx="3857625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898" y="2957219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419" y="2957219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322" y="2957219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94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836FB-F6AE-43F9-B672-E2580A79A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7675"/>
            <a:ext cx="10515600" cy="5729288"/>
          </a:xfrm>
        </p:spPr>
        <p:txBody>
          <a:bodyPr>
            <a:normAutofit/>
          </a:bodyPr>
          <a:lstStyle/>
          <a:p>
            <a:r>
              <a:rPr lang="kk-K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АҚПАРАЛҒЫ</a:t>
            </a:r>
          </a:p>
          <a:p>
            <a:r>
              <a:rPr lang="kk-K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ДИСПЛЕЙ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2288833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перевод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313" y="3027472"/>
            <a:ext cx="2352454" cy="235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город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17" y="552157"/>
            <a:ext cx="4325816" cy="216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луна 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725" y="1002324"/>
            <a:ext cx="1589042" cy="171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расческа pn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958" y="1002324"/>
            <a:ext cx="3208966" cy="151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светофор pn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17" y="3242604"/>
            <a:ext cx="2791606" cy="213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охотник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958" y="3027472"/>
            <a:ext cx="2900464" cy="241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запятая pn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975" y="455672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запятая pn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815" y="455672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запятая pn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9122" y="689917"/>
            <a:ext cx="901022" cy="6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запятая pn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599" y="849924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запятая pn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159" y="851615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запятая pn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411" y="849924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Image result for запятая pn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005" y="3242362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Image result for запятая pn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17" y="3242846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запятая pn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11" y="3242604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запятая pn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81447" y="3082355"/>
            <a:ext cx="901022" cy="6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запятая pn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98229" y="3082354"/>
            <a:ext cx="901022" cy="6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48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B993E-9F5D-4F69-89CA-9F9B01766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775"/>
            <a:ext cx="10515600" cy="5691188"/>
          </a:xfrm>
        </p:spPr>
        <p:txBody>
          <a:bodyPr>
            <a:normAutofit/>
          </a:bodyPr>
          <a:lstStyle/>
          <a:p>
            <a:r>
              <a:rPr lang="kk-K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ҚАЙТАБАҒДАРАУДАРУШЫ</a:t>
            </a:r>
          </a:p>
          <a:p>
            <a:r>
              <a:rPr lang="kk-K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ДЕТРАНСЛЯТОР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RETRANSLATOR</a:t>
            </a:r>
            <a:endParaRPr lang="kk-KZ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219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cat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564" y="1993697"/>
            <a:ext cx="1605855" cy="180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22" y="1962892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978" y="1962892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802" y="1962892"/>
            <a:ext cx="719343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92" y="1962892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667" y="1962892"/>
            <a:ext cx="1242218" cy="219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109" y="1962892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167" y="1962892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сетка pn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062" y="2403566"/>
            <a:ext cx="1710886" cy="120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84" y="1962892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рыба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97625" y="1223494"/>
            <a:ext cx="2935715" cy="29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76" y="1852414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250" y="1852414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682" y="1852513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756" y="1852612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корова png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31443" y="1785158"/>
            <a:ext cx="2051830" cy="221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95" y="1962892"/>
            <a:ext cx="661011" cy="4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90941" y="1852513"/>
            <a:ext cx="718124" cy="47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Image result for запятая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92191" y="1852513"/>
            <a:ext cx="718124" cy="47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83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C8627-52F0-4FC6-A98B-F7F644802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0050"/>
            <a:ext cx="10515600" cy="5776913"/>
          </a:xfrm>
        </p:spPr>
        <p:txBody>
          <a:bodyPr>
            <a:normAutofit/>
          </a:bodyPr>
          <a:lstStyle/>
          <a:p>
            <a:r>
              <a:rPr lang="kk-K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МӘНТОБЫ</a:t>
            </a:r>
          </a:p>
          <a:p>
            <a:r>
              <a:rPr lang="kk-K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ДОМЕН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</p:spTree>
    <p:extLst>
      <p:ext uri="{BB962C8B-B14F-4D97-AF65-F5344CB8AC3E}">
        <p14:creationId xmlns:p14="http://schemas.microsoft.com/office/powerpoint/2010/main" val="4124645578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221</TotalTime>
  <Words>23</Words>
  <Application>Microsoft Office PowerPoint</Application>
  <PresentationFormat>Widescreen</PresentationFormat>
  <Paragraphs>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Schoolbook</vt:lpstr>
      <vt:lpstr>Corbel</vt:lpstr>
      <vt:lpstr>Times New Roman</vt:lpstr>
      <vt:lpstr>Headlines</vt:lpstr>
      <vt:lpstr>РЕБУС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РЕБУС</dc:title>
  <dc:creator>hp</dc:creator>
  <cp:lastModifiedBy>hp</cp:lastModifiedBy>
  <cp:revision>19</cp:revision>
  <dcterms:created xsi:type="dcterms:W3CDTF">2018-02-18T09:41:08Z</dcterms:created>
  <dcterms:modified xsi:type="dcterms:W3CDTF">2018-03-07T09:55:03Z</dcterms:modified>
</cp:coreProperties>
</file>